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42" r:id="rId3"/>
    <p:sldId id="343" r:id="rId4"/>
    <p:sldId id="344" r:id="rId5"/>
    <p:sldId id="345" r:id="rId6"/>
    <p:sldId id="346" r:id="rId7"/>
    <p:sldId id="347" r:id="rId8"/>
    <p:sldId id="280" r:id="rId9"/>
    <p:sldId id="348" r:id="rId10"/>
    <p:sldId id="264" r:id="rId11"/>
    <p:sldId id="317" r:id="rId12"/>
    <p:sldId id="349" r:id="rId13"/>
    <p:sldId id="257" r:id="rId14"/>
    <p:sldId id="306" r:id="rId15"/>
    <p:sldId id="307" r:id="rId16"/>
    <p:sldId id="308" r:id="rId17"/>
    <p:sldId id="265" r:id="rId18"/>
    <p:sldId id="309" r:id="rId19"/>
    <p:sldId id="262" r:id="rId20"/>
    <p:sldId id="263" r:id="rId21"/>
    <p:sldId id="350" r:id="rId22"/>
    <p:sldId id="351" r:id="rId23"/>
    <p:sldId id="352" r:id="rId24"/>
    <p:sldId id="35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F1D7E-06CF-4156-BBA8-683979B7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10765B-C56A-4D97-B17B-0D8EA08E7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A4E80-8A45-413E-9E34-FB2AE49D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0457A-34CC-47EC-8F33-128C21C1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0DC093-B834-48AC-92AC-73BA08CA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89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790A8-7AAB-4820-BF5E-0B139DA6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FDE254-0ED3-4B31-8E14-226AB29C9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DCCDC-1D5F-42E2-B52F-16091E22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0A68E4-1EDE-488C-8627-A4E5102E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E890A-D33C-45C5-AB59-FF180FE3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57AD75F-0484-4537-9D2C-EF379C52F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E5495E-3A97-4333-9F33-5C188D0EF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3B51F8-55D9-4C5D-BC58-D73D3FDB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37841E-E6DA-4C68-8777-BD85D2D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B8068B-E5EE-43B6-B274-0D9CB115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0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26472-5171-46DF-8CE5-087032C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C421B-229E-44E6-9929-F2DD0758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3004FE-4B85-48A2-B263-D9335082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273F8F-E3EE-43B2-A0F0-B71BA9B5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1219B2-A7ED-4799-A0FD-461327B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6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D0644-19C3-481C-96D7-330D09E2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5DE3BD-CD91-41E2-87D8-BB0206E5B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2254DF-46BD-46D9-A48C-1E7F60C8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913A0A-E50A-4FE7-91B5-536D800F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ABC894-008B-40E4-8E9B-A27C9254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71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73230-2238-4C70-A02C-ADEE26DF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1AD3E0-FC65-4CB6-AE16-7482E9555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AD47A8-A909-41E7-A2B5-6FB4C4183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7CAFF6-FA4C-450E-8A0B-F36E9336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7E08CF-EFDA-4FFA-946E-6C3A732D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50AD6A-5365-4780-AD20-ECC6C011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9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F1952-99D6-4B7E-98F8-353991F4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2DD64A-22D9-4392-9B92-7BD46EFE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3234DD-3F47-4EFE-AA1A-BD3B1EBCB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B7605C-5F2B-424D-BC94-3C6F7F3F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BB2E35-BD8A-4B52-A164-DFFF7F0E6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B820F4-0D77-468D-A7A1-77B9A7F6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14E3C9-A1D0-4FE9-A882-EDE2920D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E7D005-5584-4BDE-9CB8-50577C87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9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F229C3-5C01-425E-97B0-06C928E6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528FCB-29C2-4D6E-8538-9F56CEA1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C7F988-A5A9-4277-AEFA-9FE9C952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6F70B1-D81C-44B5-8F75-3F356EF7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5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B1073F-D679-4463-9C38-DFFC53E1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46BBFC-2502-40F8-9C64-F284FA74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9F819F-9380-41D3-AAB9-841ABF83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17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6A90-6767-46BF-AC94-0CBEAC9D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3B62D5-B165-4E61-8F3E-5E2D3041E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0BCAE1-07FD-4ECE-8878-5349FF8B7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10F013-D587-43D7-898A-C82C46E6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EAC0A2-A1AB-4D90-B635-6AA9BA62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EFD4AB-8F31-4F50-B154-00350399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11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24E11-46FF-460E-9AAB-69BD85CC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FC0051-62C0-45E1-A353-C24662B31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B9D302-9547-40D4-A7C0-63F3B7146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3091D7-F7A6-4A6E-ABA9-5058BC3C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90AA30-1E20-4D0C-A4F6-F9BC0859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A170D4-24BF-4045-AB93-0AF101E3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70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8D9CD-9795-4AA3-8A66-AC08415E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A207DC-457E-4E91-8A26-D9BCC0B81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72F36-0416-4790-8A0D-F0D777745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1DF9-B896-40EB-92A8-AE1A3D2521A6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1B435-4B6B-47E0-ABC1-45B15F1C7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B3DB7C-F986-4F8D-9B4F-600BE0B54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BD6DD-0DD5-40FC-BB93-CBE9427026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6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2CB77E-2769-493E-92AB-0CB62938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6B8FB-6B68-4DA5-B7FF-C0C13170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861134"/>
            <a:ext cx="10201275" cy="544441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D85EC4-E59C-4F3C-A776-DB6D1E79B867}"/>
              </a:ext>
            </a:extLst>
          </p:cNvPr>
          <p:cNvSpPr/>
          <p:nvPr/>
        </p:nvSpPr>
        <p:spPr>
          <a:xfrm>
            <a:off x="967666" y="248575"/>
            <a:ext cx="10306975" cy="48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Bernulli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endParaRPr lang="ru-RU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1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9">
            <a:extLst>
              <a:ext uri="{FF2B5EF4-FFF2-40B4-BE49-F238E27FC236}">
                <a16:creationId xmlns:a16="http://schemas.microsoft.com/office/drawing/2014/main" id="{C796F47E-57B7-4BF0-ADAA-D62D70C0C4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707689" y="4562843"/>
            <a:ext cx="448650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UZ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89DCF41-C84C-49BA-9E9D-5B3268AF4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33" y="51168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CB8C85-B0DF-427F-AD0B-FE0BCB5F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10058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97E68F-03F1-4933-AFEF-EA11BEEF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2F569-8903-4CF5-9026-C2FFE5A0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29" y="230819"/>
            <a:ext cx="9738804" cy="65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79D228-A79A-4F09-A1B9-E5311CFE9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2" t="21101" r="26310" b="6796"/>
          <a:stretch/>
        </p:blipFill>
        <p:spPr>
          <a:xfrm>
            <a:off x="1074199" y="905521"/>
            <a:ext cx="10085032" cy="561956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3995B8-3DC5-487E-9BDF-9B7EB6014C15}"/>
              </a:ext>
            </a:extLst>
          </p:cNvPr>
          <p:cNvSpPr/>
          <p:nvPr/>
        </p:nvSpPr>
        <p:spPr>
          <a:xfrm>
            <a:off x="994299" y="288524"/>
            <a:ext cx="8975324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oqimning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turlari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o‘zgaruvchan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qovushqoqlik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obliteratsiya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3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BF0BC4-0893-471B-9B4B-FD08761C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5" t="29587" r="21731" b="21059"/>
          <a:stretch/>
        </p:blipFill>
        <p:spPr>
          <a:xfrm>
            <a:off x="540236" y="630315"/>
            <a:ext cx="1084981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3DFE74-4CC7-43F5-B6AB-BCD4D6DE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43" t="24596" r="28568" b="5242"/>
          <a:stretch/>
        </p:blipFill>
        <p:spPr>
          <a:xfrm>
            <a:off x="825623" y="0"/>
            <a:ext cx="10493406" cy="64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8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60AA0-DD27-4BD4-8A99-D4302697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40906" r="24636" b="14951"/>
          <a:stretch/>
        </p:blipFill>
        <p:spPr>
          <a:xfrm>
            <a:off x="327456" y="594804"/>
            <a:ext cx="10982695" cy="56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6AE94C-A8FB-4983-8E45-902FF067A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4" t="33528" r="24708" b="18575"/>
          <a:stretch/>
        </p:blipFill>
        <p:spPr>
          <a:xfrm>
            <a:off x="1275840" y="798990"/>
            <a:ext cx="9705838" cy="58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65340-2429-4898-B6E3-E38A0C93C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35082" r="25219" b="13138"/>
          <a:stretch/>
        </p:blipFill>
        <p:spPr>
          <a:xfrm>
            <a:off x="1384916" y="1171853"/>
            <a:ext cx="8851037" cy="43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2880" y="299258"/>
            <a:ext cx="11820698" cy="639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 err="1">
              <a:solidFill>
                <a:srgbClr val="FF0000"/>
              </a:solidFill>
              <a:latin typeface="TimesUZ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0F76C6-6078-4D65-B305-03F672041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t="42718" r="24636" b="13269"/>
          <a:stretch/>
        </p:blipFill>
        <p:spPr>
          <a:xfrm>
            <a:off x="1322772" y="825036"/>
            <a:ext cx="9330431" cy="47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A93774-168E-46BD-9FFA-5051BE0DD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7" t="21748" r="28422" b="5631"/>
          <a:stretch/>
        </p:blipFill>
        <p:spPr>
          <a:xfrm>
            <a:off x="1393793" y="630314"/>
            <a:ext cx="9330431" cy="6036815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FD4C74A4-2C57-4491-88EB-E77167B8BE9C}"/>
              </a:ext>
            </a:extLst>
          </p:cNvPr>
          <p:cNvSpPr/>
          <p:nvPr/>
        </p:nvSpPr>
        <p:spPr>
          <a:xfrm>
            <a:off x="2858610" y="532660"/>
            <a:ext cx="683580" cy="559293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7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EE9397-9056-4D96-A951-7003B617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7C425-C7A1-486A-BE1E-4B84C51D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106532"/>
            <a:ext cx="10093232" cy="65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4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71D8BE-4879-4E9E-B250-6F90F66B4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26925" r="23544" b="14822"/>
          <a:stretch/>
        </p:blipFill>
        <p:spPr>
          <a:xfrm>
            <a:off x="1463416" y="523783"/>
            <a:ext cx="9553772" cy="6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7931A-DEDC-4F5D-891C-123109AF9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28479" r="23689" b="9773"/>
          <a:stretch/>
        </p:blipFill>
        <p:spPr>
          <a:xfrm>
            <a:off x="1603378" y="834501"/>
            <a:ext cx="9111969" cy="5584054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339E5B29-CF4A-4F76-837D-8DB00406738F}"/>
              </a:ext>
            </a:extLst>
          </p:cNvPr>
          <p:cNvSpPr/>
          <p:nvPr/>
        </p:nvSpPr>
        <p:spPr>
          <a:xfrm>
            <a:off x="1669002" y="834501"/>
            <a:ext cx="621438" cy="497149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79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FBC82D-36B8-4DD4-8C3C-3AD6D9654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7" t="25373" r="35777" b="5371"/>
          <a:stretch/>
        </p:blipFill>
        <p:spPr>
          <a:xfrm>
            <a:off x="2396971" y="352887"/>
            <a:ext cx="7235300" cy="62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43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5969A-46E0-413A-9AE6-7F74DC4E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t="25114" r="30388" b="7702"/>
          <a:stretch/>
        </p:blipFill>
        <p:spPr>
          <a:xfrm>
            <a:off x="1473692" y="463385"/>
            <a:ext cx="9996258" cy="6159357"/>
          </a:xfrm>
          <a:prstGeom prst="rect">
            <a:avLst/>
          </a:prstGeom>
        </p:spPr>
      </p:pic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08F15D4F-3685-4768-8103-4CCA50FB3920}"/>
              </a:ext>
            </a:extLst>
          </p:cNvPr>
          <p:cNvSpPr/>
          <p:nvPr/>
        </p:nvSpPr>
        <p:spPr>
          <a:xfrm>
            <a:off x="1944210" y="381741"/>
            <a:ext cx="701336" cy="64807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876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0DD9C0-6170-4C13-A44B-037AA80EA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7" t="22135" r="30753" b="17670"/>
          <a:stretch/>
        </p:blipFill>
        <p:spPr>
          <a:xfrm>
            <a:off x="1091953" y="409114"/>
            <a:ext cx="9445841" cy="6299199"/>
          </a:xfrm>
          <a:prstGeom prst="rect">
            <a:avLst/>
          </a:prstGeom>
        </p:spPr>
      </p:pic>
      <p:sp>
        <p:nvSpPr>
          <p:cNvPr id="4" name="Облако 3">
            <a:extLst>
              <a:ext uri="{FF2B5EF4-FFF2-40B4-BE49-F238E27FC236}">
                <a16:creationId xmlns:a16="http://schemas.microsoft.com/office/drawing/2014/main" id="{D1C8EC99-38BD-4AF0-BAE7-9EA983F236C8}"/>
              </a:ext>
            </a:extLst>
          </p:cNvPr>
          <p:cNvSpPr/>
          <p:nvPr/>
        </p:nvSpPr>
        <p:spPr>
          <a:xfrm>
            <a:off x="1020932" y="1518081"/>
            <a:ext cx="9605639" cy="985422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37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6B027E-B685-41B4-A10F-98C98687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D63DEC-9203-4997-9DBC-13164AFC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53" y="230819"/>
            <a:ext cx="10428694" cy="64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3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79E67C-2AE1-417E-8BA6-9AD9637D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7E9BB-E07B-4E1E-8219-D7C4BE7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3" y="451513"/>
            <a:ext cx="10835288" cy="21431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C7482-C1E7-4546-A060-FE5C7040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9" y="2485978"/>
            <a:ext cx="10315852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2D6075-9D39-4F8F-99F6-43E8F814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5683D4-CC52-4C06-A710-C609D81C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6" y="0"/>
            <a:ext cx="956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F5F5B4-AA63-461E-87D5-8AA6EE59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C59E6F-F3AC-4CCD-8895-2ECE4880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538162"/>
            <a:ext cx="100869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6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EDE677-579E-438D-9FF8-3BF379FC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DAD4D8-F59A-436A-BCA8-68415376D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01"/>
          <a:stretch/>
        </p:blipFill>
        <p:spPr>
          <a:xfrm>
            <a:off x="834917" y="1708998"/>
            <a:ext cx="10220325" cy="39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>
            <a:extLst>
              <a:ext uri="{FF2B5EF4-FFF2-40B4-BE49-F238E27FC236}">
                <a16:creationId xmlns:a16="http://schemas.microsoft.com/office/drawing/2014/main" id="{5F93999A-3358-4EB1-902D-FC9E6CEF2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0F1382-E3DD-434B-B05B-8B5BD3F9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457200"/>
            <a:ext cx="10582182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8F8509-38EA-43E5-8D3A-3CF78039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07.10.2025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A10046-7767-4E97-9C30-E6262CF5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385887"/>
            <a:ext cx="10115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04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33</Words>
  <Application>Microsoft Office PowerPoint</Application>
  <PresentationFormat>Широкоэкранный</PresentationFormat>
  <Paragraphs>14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TimesUZ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7</cp:revision>
  <dcterms:created xsi:type="dcterms:W3CDTF">2025-10-06T09:41:48Z</dcterms:created>
  <dcterms:modified xsi:type="dcterms:W3CDTF">2025-10-07T07:51:12Z</dcterms:modified>
</cp:coreProperties>
</file>